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96" r:id="rId5"/>
    <p:sldId id="297" r:id="rId6"/>
    <p:sldId id="298" r:id="rId7"/>
    <p:sldId id="274" r:id="rId8"/>
    <p:sldId id="295" r:id="rId9"/>
    <p:sldId id="291" r:id="rId10"/>
    <p:sldId id="293" r:id="rId11"/>
    <p:sldId id="294" r:id="rId12"/>
    <p:sldId id="290" r:id="rId13"/>
    <p:sldId id="292" r:id="rId14"/>
    <p:sldId id="283" r:id="rId15"/>
    <p:sldId id="279" r:id="rId16"/>
    <p:sldId id="286" r:id="rId17"/>
  </p:sldIdLst>
  <p:sldSz cx="12192000" cy="6858000"/>
  <p:notesSz cx="6858000" cy="9144000"/>
  <p:embeddedFontLst>
    <p:embeddedFont>
      <p:font typeface="Aharoni" panose="020B0600000101010101" charset="-79"/>
      <p:bold r:id="rId18"/>
    </p:embeddedFont>
    <p:embeddedFont>
      <p:font typeface="배달의민족 한나" panose="02020603020101020101" pitchFamily="18" charset="-127"/>
      <p:bold r:id="rId19"/>
    </p:embeddedFont>
    <p:embeddedFont>
      <p:font typeface="배달의민족 주아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rial Black" panose="020B0A04020102020204" pitchFamily="34" charset="0"/>
      <p:bold r:id="rId23"/>
    </p:embeddedFont>
    <p:embeddedFont>
      <p:font typeface="나눔고딕 ExtraBold" panose="020B0600000101010101" charset="-127"/>
      <p:bold r:id="rId24"/>
    </p:embeddedFont>
    <p:embeddedFont>
      <p:font typeface="a파도소리" panose="02020600000000000000" pitchFamily="18" charset="-127"/>
      <p:regular r:id="rId25"/>
    </p:embeddedFont>
    <p:embeddedFont>
      <p:font typeface="Yu Gothic" panose="020B0400000000000000" pitchFamily="34" charset="-128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713"/>
    <a:srgbClr val="638AF7"/>
    <a:srgbClr val="EF7183"/>
    <a:srgbClr val="FFA64E"/>
    <a:srgbClr val="FF86B6"/>
    <a:srgbClr val="F9F9F9"/>
    <a:srgbClr val="F18393"/>
    <a:srgbClr val="A8F276"/>
    <a:srgbClr val="E88CBA"/>
    <a:srgbClr val="7CC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00" y="35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Chating</c:v>
                </c:pt>
              </c:strCache>
            </c:strRef>
          </c:tx>
          <c:spPr>
            <a:ln w="63500" cap="rnd">
              <a:solidFill>
                <a:srgbClr val="EF718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15</c:v>
                </c:pt>
                <c:pt idx="2">
                  <c:v>25</c:v>
                </c:pt>
                <c:pt idx="3">
                  <c:v>30</c:v>
                </c:pt>
                <c:pt idx="4">
                  <c:v>50</c:v>
                </c:pt>
                <c:pt idx="5">
                  <c:v>80</c:v>
                </c:pt>
                <c:pt idx="6">
                  <c:v>60</c:v>
                </c:pt>
                <c:pt idx="7">
                  <c:v>90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BB-4B5B-B4BE-BB2451C2CC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DB&amp;Select</c:v>
                </c:pt>
              </c:strCache>
            </c:strRef>
          </c:tx>
          <c:spPr>
            <a:ln w="63500" cap="rnd">
              <a:solidFill>
                <a:srgbClr val="638AF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15</c:v>
                </c:pt>
                <c:pt idx="5">
                  <c:v>50</c:v>
                </c:pt>
                <c:pt idx="6">
                  <c:v>90</c:v>
                </c:pt>
                <c:pt idx="7">
                  <c:v>95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BB-4B5B-B4BE-BB2451C2CC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GUI</c:v>
                </c:pt>
              </c:strCache>
            </c:strRef>
          </c:tx>
          <c:spPr>
            <a:ln w="63500" cap="rnd">
              <a:solidFill>
                <a:srgbClr val="5CC71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15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89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BB-4B5B-B4BE-BB2451C2C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5309864"/>
        <c:axId val="585310520"/>
      </c:lineChart>
      <c:catAx>
        <c:axId val="585309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10520"/>
        <c:crosses val="autoZero"/>
        <c:auto val="1"/>
        <c:lblAlgn val="ctr"/>
        <c:lblOffset val="100"/>
        <c:noMultiLvlLbl val="0"/>
      </c:catAx>
      <c:valAx>
        <c:axId val="58531052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09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F9F9F9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mailto:yge3075@naver.com" TargetMode="External"/><Relationship Id="rId2" Type="http://schemas.openxmlformats.org/officeDocument/2006/relationships/hyperlink" Target="mailto:handahye2@naver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usuhwa2@gmail.c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049" y="2837636"/>
            <a:ext cx="748019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b="1" dirty="0">
                <a:solidFill>
                  <a:srgbClr val="939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Network Term project</a:t>
            </a: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유수화 유가은</a:t>
            </a:r>
            <a:endParaRPr lang="ko-KR" altLang="en-US" sz="2000" dirty="0">
              <a:solidFill>
                <a:srgbClr val="939BA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193869" y="2965144"/>
            <a:ext cx="1721406" cy="954107"/>
            <a:chOff x="7103327" y="2364059"/>
            <a:chExt cx="1489717" cy="926644"/>
          </a:xfrm>
        </p:grpSpPr>
        <p:sp>
          <p:nvSpPr>
            <p:cNvPr id="6" name="TextBox 5"/>
            <p:cNvSpPr txBox="1"/>
            <p:nvPr/>
          </p:nvSpPr>
          <p:spPr>
            <a:xfrm>
              <a:off x="7114478" y="2364059"/>
              <a:ext cx="1467415" cy="92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77767A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Network</a:t>
              </a:r>
              <a:endParaRPr lang="ko-KR" altLang="en-US" sz="2800" spc="-150" dirty="0">
                <a:solidFill>
                  <a:srgbClr val="77767A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03327" y="2777105"/>
              <a:ext cx="886034" cy="50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solidFill>
                    <a:srgbClr val="159F84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P</a:t>
              </a:r>
              <a:r>
                <a:rPr lang="en-US" altLang="ko-KR" sz="2800" spc="-300" dirty="0">
                  <a:solidFill>
                    <a:srgbClr val="F4920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P</a:t>
              </a:r>
              <a:r>
                <a:rPr lang="en-US" altLang="ko-KR" sz="2800" spc="-300" dirty="0">
                  <a:solidFill>
                    <a:srgbClr val="BD2517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T</a:t>
              </a:r>
              <a:endParaRPr lang="ko-KR" altLang="en-US" sz="2800" spc="-300" dirty="0">
                <a:solidFill>
                  <a:srgbClr val="BD2517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9855" y="2836888"/>
              <a:ext cx="863189" cy="388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tx2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HuU</a:t>
              </a:r>
              <a:endParaRPr lang="ko-KR" altLang="en-US" sz="2000" dirty="0">
                <a:solidFill>
                  <a:schemeClr val="tx2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</p:grpSp>
      <p:sp>
        <p:nvSpPr>
          <p:cNvPr id="3" name="액자 2"/>
          <p:cNvSpPr/>
          <p:nvPr/>
        </p:nvSpPr>
        <p:spPr>
          <a:xfrm>
            <a:off x="2272684" y="2732946"/>
            <a:ext cx="5934074" cy="1377415"/>
          </a:xfrm>
          <a:prstGeom prst="frame">
            <a:avLst>
              <a:gd name="adj1" fmla="val 3390"/>
            </a:avLst>
          </a:prstGeom>
          <a:solidFill>
            <a:srgbClr val="16A085"/>
          </a:solidFill>
          <a:ln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ea typeface="a둥근빅체" panose="0202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292744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Finally progress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891745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3" y="1176419"/>
            <a:ext cx="11643214" cy="5159725"/>
          </a:xfrm>
          <a:prstGeom prst="rect">
            <a:avLst/>
          </a:prstGeom>
        </p:spPr>
      </p:pic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0" b="89831" l="4308" r="94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6437">
            <a:off x="2218368" y="402373"/>
            <a:ext cx="7476797" cy="576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292744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Finally progress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891745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4116065363"/>
              </p:ext>
            </p:extLst>
          </p:nvPr>
        </p:nvGraphicFramePr>
        <p:xfrm>
          <a:off x="488272" y="1624615"/>
          <a:ext cx="10591060" cy="4643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타원 30"/>
          <p:cNvSpPr/>
          <p:nvPr/>
        </p:nvSpPr>
        <p:spPr>
          <a:xfrm>
            <a:off x="9952829" y="1624615"/>
            <a:ext cx="575733" cy="547868"/>
          </a:xfrm>
          <a:prstGeom prst="ellipse">
            <a:avLst/>
          </a:prstGeom>
          <a:noFill/>
          <a:ln w="57150">
            <a:solidFill>
              <a:srgbClr val="EC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6" name="Picture 8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227" y="343549"/>
            <a:ext cx="1320733" cy="12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6-12-08 19-47-16-68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9713"/>
            <a:ext cx="12192000" cy="63785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441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Review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FF86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1" y="4875735"/>
            <a:ext cx="4235185" cy="1714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7" y="85161"/>
            <a:ext cx="645562" cy="6455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6" y="1482733"/>
            <a:ext cx="8228712" cy="1431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19753" r="5670" b="15290"/>
          <a:stretch/>
        </p:blipFill>
        <p:spPr>
          <a:xfrm>
            <a:off x="8649120" y="1271743"/>
            <a:ext cx="3542881" cy="1570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t="51593" r="12128"/>
          <a:stretch/>
        </p:blipFill>
        <p:spPr>
          <a:xfrm>
            <a:off x="8909745" y="2841973"/>
            <a:ext cx="3282255" cy="2330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0705" r="6823" b="57666"/>
          <a:stretch/>
        </p:blipFill>
        <p:spPr>
          <a:xfrm>
            <a:off x="643095" y="85161"/>
            <a:ext cx="3559946" cy="14552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720672" y="15045"/>
            <a:ext cx="2117788" cy="75892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rcRect l="11779"/>
          <a:stretch/>
        </p:blipFill>
        <p:spPr>
          <a:xfrm rot="16200000">
            <a:off x="7756855" y="2345541"/>
            <a:ext cx="1523906" cy="6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74750" y="373325"/>
            <a:ext cx="5396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Roles of each member</a:t>
            </a:r>
            <a:endParaRPr lang="ko-KR" altLang="en-US" sz="3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61937" y="1095260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16007"/>
              </p:ext>
            </p:extLst>
          </p:nvPr>
        </p:nvGraphicFramePr>
        <p:xfrm>
          <a:off x="928814" y="1380484"/>
          <a:ext cx="9967786" cy="5144602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469706">
                  <a:extLst>
                    <a:ext uri="{9D8B030D-6E8A-4147-A177-3AD203B41FA5}">
                      <a16:colId xmlns:a16="http://schemas.microsoft.com/office/drawing/2014/main" val="3448351613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2024534694"/>
                    </a:ext>
                  </a:extLst>
                </a:gridCol>
              </a:tblGrid>
              <a:tr h="701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Member</a:t>
                      </a:r>
                      <a:endParaRPr lang="ko-KR" altLang="en-US" b="1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Role</a:t>
                      </a:r>
                      <a:r>
                        <a:rPr lang="en-US" altLang="ko-KR" b="1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 allocation</a:t>
                      </a:r>
                      <a:endParaRPr lang="ko-KR" altLang="en-US" b="1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70477"/>
                  </a:ext>
                </a:extLst>
              </a:tr>
              <a:tr h="1615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EF7183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H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:</a:t>
                      </a:r>
                      <a:r>
                        <a:rPr lang="en-US" altLang="ko-KR" sz="2400" baseline="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한다혜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Chat program manager &amp; Image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12581"/>
                  </a:ext>
                </a:extLst>
              </a:tr>
              <a:tr h="1280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638AF7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u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:</a:t>
                      </a:r>
                      <a:r>
                        <a:rPr lang="en-US" altLang="ko-KR" sz="2400" baseline="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</a:t>
                      </a:r>
                      <a:r>
                        <a:rPr lang="ko-KR" altLang="en-US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유수화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Database</a:t>
                      </a:r>
                      <a:r>
                        <a:rPr lang="en-US" altLang="ko-KR" sz="2000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 linkage &amp; Code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603506"/>
                  </a:ext>
                </a:extLst>
              </a:tr>
              <a:tr h="1546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5CC713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U 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: </a:t>
                      </a:r>
                      <a:r>
                        <a:rPr lang="ko-KR" altLang="en-US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유가은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GUI Implementation &amp; Image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59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4137416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5444513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263270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208515"/>
            <a:ext cx="3615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Member information</a:t>
            </a:r>
            <a:r>
              <a:rPr lang="ko-KR" altLang="en-US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779567" y="1224766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403130" y="1688602"/>
            <a:ext cx="3134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201533676 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2"/>
              </a:rPr>
              <a:t>handahye2@naver.com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25" y="3290645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52" y="149043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52" y="4857895"/>
            <a:ext cx="1440000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358" y="3433402"/>
            <a:ext cx="358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유수화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201533654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6"/>
              </a:rPr>
              <a:t>usuhwa2@gmail.cm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358" y="5097566"/>
            <a:ext cx="2907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유가은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201431118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7"/>
              </a:rPr>
              <a:t>yge3075@naver.com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1270" y="6425145"/>
            <a:ext cx="517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GitHub address: https://github.com/Ga-ni/HuU.git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6332" y="1548717"/>
            <a:ext cx="949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EF7183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H</a:t>
            </a:r>
            <a:endParaRPr lang="ko-KR" altLang="en-US" sz="8000" dirty="0">
              <a:solidFill>
                <a:srgbClr val="EF7183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1599" y="3280821"/>
            <a:ext cx="878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638AF7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</a:t>
            </a:r>
            <a:endParaRPr lang="ko-KR" altLang="en-US" sz="8000" dirty="0">
              <a:solidFill>
                <a:srgbClr val="638AF7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6331" y="4974456"/>
            <a:ext cx="949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5CC713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</a:t>
            </a:r>
            <a:endParaRPr lang="ko-KR" altLang="en-US" sz="8000" dirty="0">
              <a:solidFill>
                <a:srgbClr val="5CC713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rPr>
              <a:t>Thank you</a:t>
            </a:r>
            <a:endParaRPr lang="ko-KR" altLang="en-US" sz="4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1" y="2458104"/>
            <a:ext cx="1932645" cy="1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112752" y="599999"/>
            <a:ext cx="0" cy="79583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74388" y="1009544"/>
            <a:ext cx="2799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Index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35495" y="1883249"/>
            <a:ext cx="353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939BA5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Term project final presentation</a:t>
            </a:r>
            <a:endParaRPr lang="ko-KR" altLang="en-US" sz="1400" dirty="0">
              <a:solidFill>
                <a:srgbClr val="939BA5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1" y="682851"/>
            <a:ext cx="712250" cy="502765"/>
          </a:xfrm>
          <a:prstGeom prst="rect">
            <a:avLst/>
          </a:prstGeom>
          <a:ln>
            <a:solidFill>
              <a:srgbClr val="16A085"/>
            </a:solidFill>
          </a:ln>
        </p:spPr>
      </p:pic>
      <p:sp>
        <p:nvSpPr>
          <p:cNvPr id="43" name="타원 42"/>
          <p:cNvSpPr/>
          <p:nvPr/>
        </p:nvSpPr>
        <p:spPr>
          <a:xfrm>
            <a:off x="6035352" y="144850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35352" y="202520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35352" y="2601909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035352" y="316454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35352" y="372717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35352" y="42616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112752" y="163385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112752" y="22105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112752" y="28053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112752" y="336797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112752" y="390247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43809" y="132565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The title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43805" y="193482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Key features &amp; Contents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3803" y="3036800"/>
            <a:ext cx="522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Used technology for implementation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3805" y="412592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Final progress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3802" y="470619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Demo video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5352" y="485445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6112752" y="44952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3802" y="528604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Review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035352" y="541535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6112752" y="505615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343803" y="2511473"/>
            <a:ext cx="522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Software tool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43801" y="35540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Hardship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43804" y="5813291"/>
            <a:ext cx="511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Roles of each member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35352" y="599795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112752" y="563875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43804" y="6367478"/>
            <a:ext cx="511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member Information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035352" y="6552144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6112752" y="6192943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Title</a:t>
            </a:r>
            <a:endParaRPr lang="ko-KR" altLang="en-US" sz="4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34" y="1535995"/>
            <a:ext cx="2570669" cy="2570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4332" y="4234454"/>
            <a:ext cx="813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3135" y="5414987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유수화 유가은 </a:t>
            </a:r>
            <a:r>
              <a:rPr lang="ko-KR" altLang="en-US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en-US" altLang="ko-KR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HuU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51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Key feature</a:t>
            </a:r>
            <a:endParaRPr lang="ko-KR" altLang="en-US" sz="40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08" y="1970138"/>
            <a:ext cx="538507" cy="538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337" y="2062267"/>
            <a:ext cx="798502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 the indecisiveness!</a:t>
            </a:r>
          </a:p>
          <a:p>
            <a:endParaRPr lang="en-US" altLang="ko-KR" sz="300" spc="1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If user choose the kind of food and choose the priority 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between price order, distance order and recommendation order, with the recommendation of the food and restaurant information being recommended. So, user can be overcome the indecisiveness. </a:t>
            </a:r>
            <a:endParaRPr lang="ko-KR" altLang="en-US" spc="100" dirty="0">
              <a:latin typeface="Yu Gothic" panose="020B0400000000000000" pitchFamily="34" charset="-128"/>
              <a:ea typeface="210 빅아이즈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08" y="4434518"/>
            <a:ext cx="538507" cy="538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4336" y="4434518"/>
            <a:ext cx="9658413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 the eat alone people!</a:t>
            </a:r>
          </a:p>
          <a:p>
            <a:endParaRPr lang="en-US" altLang="ko-KR" sz="300" spc="1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Random chatting room is created by selecting the eat alone icon.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Eat alone people can make appointment with other people in the chatting room.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So, eat alone people can be overcome.</a:t>
            </a:r>
          </a:p>
        </p:txBody>
      </p:sp>
    </p:spTree>
    <p:extLst>
      <p:ext uri="{BB962C8B-B14F-4D97-AF65-F5344CB8AC3E}">
        <p14:creationId xmlns:p14="http://schemas.microsoft.com/office/powerpoint/2010/main" val="1898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Contents in details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9696" y="1651247"/>
            <a:ext cx="12058109" cy="4319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1. By giving the user a check box for type of food, select the type of food in the check box.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2. Choose the priority between price order, distance and recommendation 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   from the type of food chosen above, and recommend the food.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3. The recommended food is random from the chosen category.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4. Describe the details of the location where you can eat of restaurant, price, location,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   phone number with the recommended food.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5. Click the eat alone icon, random chatting room is created with another eat alone people.</a:t>
            </a:r>
          </a:p>
        </p:txBody>
      </p:sp>
    </p:spTree>
    <p:extLst>
      <p:ext uri="{BB962C8B-B14F-4D97-AF65-F5344CB8AC3E}">
        <p14:creationId xmlns:p14="http://schemas.microsoft.com/office/powerpoint/2010/main" val="15307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26525" y="434665"/>
            <a:ext cx="5584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Software Tool</a:t>
            </a:r>
            <a:endParaRPr lang="ko-KR" altLang="en-US" sz="3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04714" y="107419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이클립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75" y="2878348"/>
            <a:ext cx="4294909" cy="100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05472" y="1128947"/>
            <a:ext cx="4010216" cy="4010216"/>
            <a:chOff x="6534124" y="1163002"/>
            <a:chExt cx="4010216" cy="4010216"/>
          </a:xfrm>
        </p:grpSpPr>
        <p:pic>
          <p:nvPicPr>
            <p:cNvPr id="1028" name="Picture 4" descr="깃허브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24" y="1163002"/>
              <a:ext cx="4010216" cy="401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769387" y="4649998"/>
              <a:ext cx="2438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GitHub</a:t>
              </a:r>
              <a:endParaRPr lang="ko-KR" altLang="en-US" sz="2800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1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57005" y="405685"/>
            <a:ext cx="5584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Used technology</a:t>
            </a:r>
          </a:p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for implementation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38084" y="1524611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05" y="1888477"/>
            <a:ext cx="949632" cy="949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7949" y="2852019"/>
            <a:ext cx="1887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JAVA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1544757" y="3613977"/>
            <a:ext cx="1390840" cy="1240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608" y="4894027"/>
            <a:ext cx="2206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Java swing(UI)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577293" y="3613977"/>
            <a:ext cx="0" cy="121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7949" y="4855041"/>
            <a:ext cx="115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Thread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6609" y="4894027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Socket Programming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429957" y="3613977"/>
            <a:ext cx="1233996" cy="117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1" y="2515508"/>
            <a:ext cx="1057983" cy="1057983"/>
          </a:xfrm>
          <a:prstGeom prst="rect">
            <a:avLst/>
          </a:prstGeom>
        </p:spPr>
      </p:pic>
      <p:pic>
        <p:nvPicPr>
          <p:cNvPr id="1026" name="Picture 2" descr="DB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10" y="2311294"/>
            <a:ext cx="1272070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061368" y="2851868"/>
            <a:ext cx="260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DataBase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1" y="233680"/>
            <a:ext cx="3503129" cy="63000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17" y="233680"/>
            <a:ext cx="7760464" cy="63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0" y="1345261"/>
            <a:ext cx="2520000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067" y="1306698"/>
            <a:ext cx="2520000" cy="25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345" y="1315510"/>
            <a:ext cx="252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Hardship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16011" y="3865261"/>
            <a:ext cx="1440000" cy="1440000"/>
            <a:chOff x="3129549" y="1373808"/>
            <a:chExt cx="1440000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549" y="1373808"/>
              <a:ext cx="1440000" cy="1440000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3533313" y="1979720"/>
              <a:ext cx="568171" cy="168675"/>
            </a:xfrm>
            <a:prstGeom prst="ellipse">
              <a:avLst/>
            </a:prstGeom>
            <a:solidFill>
              <a:srgbClr val="FFE1B2"/>
            </a:solidFill>
            <a:ln>
              <a:solidFill>
                <a:srgbClr val="FFE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9" t="48217" r="36979" b="46234"/>
            <a:stretch/>
          </p:blipFill>
          <p:spPr>
            <a:xfrm rot="10800000">
              <a:off x="3548972" y="2036101"/>
              <a:ext cx="452762" cy="799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76" y="3865261"/>
            <a:ext cx="1440000" cy="1440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474346" y="3835510"/>
            <a:ext cx="1440000" cy="1440000"/>
            <a:chOff x="3046475" y="4916176"/>
            <a:chExt cx="1440000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475" y="4916176"/>
              <a:ext cx="1440000" cy="1440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586579" y="5584054"/>
              <a:ext cx="396238" cy="124288"/>
            </a:xfrm>
            <a:prstGeom prst="ellipse">
              <a:avLst/>
            </a:prstGeom>
            <a:solidFill>
              <a:srgbClr val="FFE1B2"/>
            </a:solidFill>
            <a:ln>
              <a:solidFill>
                <a:srgbClr val="FFE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9" t="48217" r="36979" b="46234"/>
            <a:stretch/>
          </p:blipFill>
          <p:spPr>
            <a:xfrm rot="10800000">
              <a:off x="3540094" y="5571593"/>
              <a:ext cx="452762" cy="799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45845" y="1906867"/>
            <a:ext cx="2122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Unused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Technology</a:t>
            </a:r>
            <a:endParaRPr lang="ko-KR" altLang="en-US" sz="2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7315" y="1873828"/>
            <a:ext cx="2109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Difficulty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Connecting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Code</a:t>
            </a:r>
            <a:endParaRPr lang="ko-KR" altLang="en-US" sz="2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57577" y="1750718"/>
            <a:ext cx="2191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STUDY !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Explain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own’s code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And Feedback</a:t>
            </a:r>
            <a:endParaRPr lang="ko-KR" altLang="en-US" sz="20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0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372</Words>
  <Application>Microsoft Office PowerPoint</Application>
  <PresentationFormat>와이드스크린</PresentationFormat>
  <Paragraphs>88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a둥근빅체</vt:lpstr>
      <vt:lpstr>Aharoni</vt:lpstr>
      <vt:lpstr>배달의민족 한나</vt:lpstr>
      <vt:lpstr>210 빅아이즈 L</vt:lpstr>
      <vt:lpstr>배달의민족 주아</vt:lpstr>
      <vt:lpstr>Arial</vt:lpstr>
      <vt:lpstr>맑은 고딕</vt:lpstr>
      <vt:lpstr>Arial Black</vt:lpstr>
      <vt:lpstr>나눔고딕 ExtraBold</vt:lpstr>
      <vt:lpstr>a파도소리</vt:lpstr>
      <vt:lpstr>Yu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유가은</cp:lastModifiedBy>
  <cp:revision>152</cp:revision>
  <dcterms:created xsi:type="dcterms:W3CDTF">2014-12-18T04:01:36Z</dcterms:created>
  <dcterms:modified xsi:type="dcterms:W3CDTF">2016-12-08T14:48:30Z</dcterms:modified>
</cp:coreProperties>
</file>